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1" r:id="rId3"/>
    <p:sldId id="262" r:id="rId4"/>
    <p:sldId id="263" r:id="rId5"/>
    <p:sldId id="265" r:id="rId6"/>
    <p:sldId id="266" r:id="rId7"/>
    <p:sldId id="267" r:id="rId8"/>
    <p:sldId id="259" r:id="rId9"/>
    <p:sldId id="268" r:id="rId10"/>
    <p:sldId id="260" r:id="rId11"/>
    <p:sldId id="270" r:id="rId12"/>
    <p:sldId id="269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9966E-E90A-4265-8A5F-B83D6BB0B9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CB7F5-68BF-46FD-B002-7DBA0F4B0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CB7F5-68BF-46FD-B002-7DBA0F4B06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8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C7C72-CB90-E619-BDAB-F9AF12D39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5994C-9A52-08A7-E46F-B50CE3081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D560AB-CEA2-F76B-7548-3E1F85948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24E5C-2896-5BE5-C546-63D9AF132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CB7F5-68BF-46FD-B002-7DBA0F4B06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3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B68E2-42A2-EA52-F1EE-CEC0B35D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37EF5-0077-63F3-6CA0-AC35DE498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49DB29-1936-B07E-1BDD-C991E5584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EB728-1685-CA5F-0CA6-5BCE5609C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CB7F5-68BF-46FD-B002-7DBA0F4B06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87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A1E-641B-383F-0F5E-6E4B4469A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8FB85B-CE39-EFDD-1702-AFE913A15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6A717-2530-2F26-C133-0565B1D6D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08490-383A-4F3B-6222-A589D15F3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CB7F5-68BF-46FD-B002-7DBA0F4B06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34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5FAE-0061-4A8C-E990-B8D583793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98289-263E-4088-5B6D-AFD7FB223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06745-5989-221F-23D9-F885ADAA9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A2B6E-BC46-10A2-3B23-38F29E701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CB7F5-68BF-46FD-B002-7DBA0F4B06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5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7808F-1E70-32C1-0940-DA6C0FF44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AA842A-5466-F7AE-187A-B8CAB9992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9BB9A-EB84-F6DA-AE06-DCA9E7115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9AB1-49C6-C88B-C257-361588C5D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CB7F5-68BF-46FD-B002-7DBA0F4B06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42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9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83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0645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62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29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88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39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0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2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1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0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8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2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5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8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7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FB4C43-8E55-493C-BB1A-0D8405C3704E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28CC819-2F09-4D12-9769-DFCB6246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033F4D-320B-F6DC-AEEA-26889B6AFE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Blender Made Me Age 5 Years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BDF4FEB-2C3F-F94E-FB86-6938C426F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Rev Guarino</a:t>
            </a:r>
          </a:p>
        </p:txBody>
      </p:sp>
    </p:spTree>
    <p:extLst>
      <p:ext uri="{BB962C8B-B14F-4D97-AF65-F5344CB8AC3E}">
        <p14:creationId xmlns:p14="http://schemas.microsoft.com/office/powerpoint/2010/main" val="3512458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E5E81-6A06-120D-CB6B-360A8CB3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FDCD-80E9-136B-13FC-8AC46FE22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299" y="716511"/>
            <a:ext cx="5150140" cy="2099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Texturing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78AF0-1049-6741-F84B-EFD2C62DA5C4}"/>
              </a:ext>
            </a:extLst>
          </p:cNvPr>
          <p:cNvSpPr txBox="1">
            <a:spLocks/>
          </p:cNvSpPr>
          <p:nvPr/>
        </p:nvSpPr>
        <p:spPr>
          <a:xfrm>
            <a:off x="6229299" y="2816318"/>
            <a:ext cx="5150140" cy="34420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/>
          </a:p>
        </p:txBody>
      </p:sp>
      <p:pic>
        <p:nvPicPr>
          <p:cNvPr id="4" name="Picture 3" descr="A blue and white squares&#10;&#10;AI-generated content may be incorrect.">
            <a:extLst>
              <a:ext uri="{FF2B5EF4-FFF2-40B4-BE49-F238E27FC236}">
                <a16:creationId xmlns:a16="http://schemas.microsoft.com/office/drawing/2014/main" id="{34F20648-31BE-17E7-3E29-BB247B750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65BA2C-80B6-A4D2-9D14-81BC44F3172A}"/>
              </a:ext>
            </a:extLst>
          </p:cNvPr>
          <p:cNvSpPr txBox="1">
            <a:spLocks/>
          </p:cNvSpPr>
          <p:nvPr/>
        </p:nvSpPr>
        <p:spPr>
          <a:xfrm>
            <a:off x="7041860" y="2816317"/>
            <a:ext cx="5150140" cy="272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64949"/>
              </a:buClr>
            </a:pPr>
            <a:r>
              <a:rPr lang="en-US" dirty="0"/>
              <a:t>I grasp texturing so poorly that after watching a tutorial about applying a denim texture to the legs of my model and working through it. I found out I had saved over my work with the blue paint I had used to mark my leg regions.</a:t>
            </a:r>
          </a:p>
        </p:txBody>
      </p:sp>
    </p:spTree>
    <p:extLst>
      <p:ext uri="{BB962C8B-B14F-4D97-AF65-F5344CB8AC3E}">
        <p14:creationId xmlns:p14="http://schemas.microsoft.com/office/powerpoint/2010/main" val="345030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9309E-28C2-388E-6B04-A6C262D6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BE67-D733-3632-42EE-189463EC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61" y="716511"/>
            <a:ext cx="10566878" cy="2099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Animation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C656A0-7ED8-9F4D-A37E-2AD69274195D}"/>
              </a:ext>
            </a:extLst>
          </p:cNvPr>
          <p:cNvSpPr txBox="1">
            <a:spLocks/>
          </p:cNvSpPr>
          <p:nvPr/>
        </p:nvSpPr>
        <p:spPr>
          <a:xfrm>
            <a:off x="6229299" y="2816318"/>
            <a:ext cx="5150140" cy="34420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8DA2AE-E4AF-5A27-EF3F-06FF6FE4505A}"/>
              </a:ext>
            </a:extLst>
          </p:cNvPr>
          <p:cNvSpPr txBox="1">
            <a:spLocks/>
          </p:cNvSpPr>
          <p:nvPr/>
        </p:nvSpPr>
        <p:spPr>
          <a:xfrm>
            <a:off x="827075" y="2801803"/>
            <a:ext cx="10566878" cy="272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64949"/>
              </a:buClr>
            </a:pPr>
            <a:r>
              <a:rPr lang="en-US" dirty="0"/>
              <a:t>The following is my best attempt at manual rigging.</a:t>
            </a:r>
          </a:p>
          <a:p>
            <a:pPr>
              <a:buClr>
                <a:srgbClr val="B64949"/>
              </a:buClr>
            </a:pPr>
            <a:r>
              <a:rPr lang="en-US" dirty="0"/>
              <a:t>I do not understand animating in Blender well enough to know what the problem with my model is, the shoulders and chest are essentially immovable from one another, and I cannot figure out why.</a:t>
            </a:r>
          </a:p>
          <a:p>
            <a:pPr>
              <a:buClr>
                <a:srgbClr val="B64949"/>
              </a:buClr>
            </a:pPr>
            <a:r>
              <a:rPr lang="en-US" dirty="0"/>
              <a:t>I do not know where the orange tint on top of the video is coming from, I could not locate anything orange aside from the material color which did not alter it.</a:t>
            </a:r>
          </a:p>
        </p:txBody>
      </p:sp>
    </p:spTree>
    <p:extLst>
      <p:ext uri="{BB962C8B-B14F-4D97-AF65-F5344CB8AC3E}">
        <p14:creationId xmlns:p14="http://schemas.microsoft.com/office/powerpoint/2010/main" val="169495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1A5BA-0AA1-6312-6F52-A58B23FBF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1E7AB02-2ADF-E8A6-FDF5-973D69C0C4BC}"/>
              </a:ext>
            </a:extLst>
          </p:cNvPr>
          <p:cNvSpPr txBox="1">
            <a:spLocks/>
          </p:cNvSpPr>
          <p:nvPr/>
        </p:nvSpPr>
        <p:spPr>
          <a:xfrm>
            <a:off x="6229299" y="2816318"/>
            <a:ext cx="5150140" cy="34420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/>
          </a:p>
        </p:txBody>
      </p:sp>
      <p:pic>
        <p:nvPicPr>
          <p:cNvPr id="3" name="0001-0096">
            <a:hlinkClick r:id="" action="ppaction://media"/>
            <a:extLst>
              <a:ext uri="{FF2B5EF4-FFF2-40B4-BE49-F238E27FC236}">
                <a16:creationId xmlns:a16="http://schemas.microsoft.com/office/drawing/2014/main" id="{904DEA3B-8B21-EDB4-1655-9E393DA87B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13" y="0"/>
            <a:ext cx="12202913" cy="68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69AC3-B03C-CAC3-A085-543DBFB4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C319-1D19-DB05-0018-02B93F45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 and Where I Struggled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326568-390E-CAD6-069D-DF834E0C8FD0}"/>
              </a:ext>
            </a:extLst>
          </p:cNvPr>
          <p:cNvSpPr txBox="1">
            <a:spLocks/>
          </p:cNvSpPr>
          <p:nvPr/>
        </p:nvSpPr>
        <p:spPr>
          <a:xfrm>
            <a:off x="1066195" y="1884849"/>
            <a:ext cx="5029805" cy="1544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Triumphs: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Sculpting</a:t>
            </a:r>
          </a:p>
          <a:p>
            <a:pPr lvl="1"/>
            <a:r>
              <a:rPr lang="en-US" dirty="0"/>
              <a:t>Retopology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E535C-296E-32C2-B347-DA635586988E}"/>
              </a:ext>
            </a:extLst>
          </p:cNvPr>
          <p:cNvSpPr txBox="1">
            <a:spLocks/>
          </p:cNvSpPr>
          <p:nvPr/>
        </p:nvSpPr>
        <p:spPr>
          <a:xfrm>
            <a:off x="6090676" y="1884849"/>
            <a:ext cx="5029805" cy="1544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Struggles:</a:t>
            </a:r>
          </a:p>
          <a:p>
            <a:pPr lvl="1"/>
            <a:r>
              <a:rPr lang="en-US" dirty="0"/>
              <a:t>Texturing</a:t>
            </a:r>
          </a:p>
          <a:p>
            <a:pPr lvl="1"/>
            <a:r>
              <a:rPr lang="en-US" dirty="0"/>
              <a:t>Animation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19425B-7950-7CCA-B5B7-E46C7260BE14}"/>
              </a:ext>
            </a:extLst>
          </p:cNvPr>
          <p:cNvSpPr txBox="1">
            <a:spLocks/>
          </p:cNvSpPr>
          <p:nvPr/>
        </p:nvSpPr>
        <p:spPr>
          <a:xfrm>
            <a:off x="1066195" y="3429001"/>
            <a:ext cx="10206686" cy="28194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Despite what I consider a lackluster final product, I am very, very proud of what I accomplished in this class. I struggle immensely with any kind of creative work. If any of you have had the pleasure or misfortune of having Game Dev classes with me, you’ll know that I pretty much code background systems and barely even touch the Unity scene, that’s how divorced I am from visual or aesthetic things. I was the kid that hated coloring books growing up, so actually producing an artistic product of even this quality makes me feel pretty good.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214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FA0-FC76-EFB5-0CEB-35359B77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32942-5EA6-E7EF-A195-D2F544B6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Originally, none.</a:t>
            </a:r>
          </a:p>
          <a:p>
            <a:r>
              <a:rPr lang="en-US" dirty="0"/>
              <a:t>Then, some. I wanted to make a spooky fleshy skeleton man.</a:t>
            </a:r>
          </a:p>
          <a:p>
            <a:r>
              <a:rPr lang="en-US" dirty="0"/>
              <a:t>Then, with the power of spite. I fixed my spooky fleshy skeleton man and made him a hunk.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(Insert Johnny Bravo Line)</a:t>
            </a:r>
          </a:p>
        </p:txBody>
      </p:sp>
      <p:pic>
        <p:nvPicPr>
          <p:cNvPr id="5" name="Picture 4" descr="A low poly sculpture of a person&#10;&#10;AI-generated content may be incorrect.">
            <a:extLst>
              <a:ext uri="{FF2B5EF4-FFF2-40B4-BE49-F238E27FC236}">
                <a16:creationId xmlns:a16="http://schemas.microsoft.com/office/drawing/2014/main" id="{013F9E3D-AD6D-34E2-C4D6-3C356B6A4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364" y="3429000"/>
            <a:ext cx="3200623" cy="259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8A3A-6C57-A4C2-2F55-F72E0CEA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Out</a:t>
            </a:r>
          </a:p>
        </p:txBody>
      </p:sp>
      <p:pic>
        <p:nvPicPr>
          <p:cNvPr id="4" name="Picture 3" descr="A skeleton on a grid&#10;&#10;AI-generated content may be incorrect.">
            <a:extLst>
              <a:ext uri="{FF2B5EF4-FFF2-40B4-BE49-F238E27FC236}">
                <a16:creationId xmlns:a16="http://schemas.microsoft.com/office/drawing/2014/main" id="{26752EDD-F8C5-8A46-90DC-05DD95B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0049"/>
            <a:ext cx="2255899" cy="4633912"/>
          </a:xfrm>
          <a:prstGeom prst="rect">
            <a:avLst/>
          </a:prstGeom>
        </p:spPr>
      </p:pic>
      <p:pic>
        <p:nvPicPr>
          <p:cNvPr id="5" name="Picture 4" descr="A white skeleton with a green line&#10;&#10;AI-generated content may be incorrect.">
            <a:extLst>
              <a:ext uri="{FF2B5EF4-FFF2-40B4-BE49-F238E27FC236}">
                <a16:creationId xmlns:a16="http://schemas.microsoft.com/office/drawing/2014/main" id="{F013B076-595D-C928-8317-41295AC7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677" y="1580050"/>
            <a:ext cx="2828807" cy="46339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1ADC73-81CC-3DBF-1F91-E2D3220DA05B}"/>
              </a:ext>
            </a:extLst>
          </p:cNvPr>
          <p:cNvSpPr txBox="1">
            <a:spLocks/>
          </p:cNvSpPr>
          <p:nvPr/>
        </p:nvSpPr>
        <p:spPr>
          <a:xfrm>
            <a:off x="1066195" y="1884849"/>
            <a:ext cx="502980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you can see, I had a clear understanding of how to block out.</a:t>
            </a:r>
          </a:p>
          <a:p>
            <a:r>
              <a:rPr lang="en-US" dirty="0"/>
              <a:t>I would like to black out my block out phase from my memory.</a:t>
            </a:r>
          </a:p>
          <a:p>
            <a:r>
              <a:rPr lang="en-US" dirty="0"/>
              <a:t>I skipped this step for the second version. I found it much easier to just draw my meshes, but I also find everything closer to programming easier.</a:t>
            </a:r>
          </a:p>
        </p:txBody>
      </p:sp>
    </p:spTree>
    <p:extLst>
      <p:ext uri="{BB962C8B-B14F-4D97-AF65-F5344CB8AC3E}">
        <p14:creationId xmlns:p14="http://schemas.microsoft.com/office/powerpoint/2010/main" val="11104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04F8F-0085-0EF2-B83D-80D62D8E7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5038D-B30A-1214-16D4-75FB8187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Sculpting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821D0B-B84D-2651-D964-5C38556A5CD9}"/>
              </a:ext>
            </a:extLst>
          </p:cNvPr>
          <p:cNvSpPr txBox="1">
            <a:spLocks/>
          </p:cNvSpPr>
          <p:nvPr/>
        </p:nvSpPr>
        <p:spPr>
          <a:xfrm>
            <a:off x="913795" y="1732449"/>
            <a:ext cx="5546272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64949"/>
              </a:buClr>
            </a:pPr>
            <a:r>
              <a:rPr lang="en-US" dirty="0"/>
              <a:t>Holy smokes, I was kind of good at this.</a:t>
            </a:r>
          </a:p>
          <a:p>
            <a:pPr>
              <a:buClr>
                <a:srgbClr val="B64949"/>
              </a:buClr>
            </a:pPr>
            <a:r>
              <a:rPr lang="en-US" dirty="0"/>
              <a:t>I grew up around doctors and read human anatomy books for fun so I found it easy to do semi-realistic musculature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190505-8C5B-4D13-B1A4-F89EAD645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11" name="Content Placeholder 10" descr="A white statue of a person&#10;&#10;AI-generated content may be incorrect.">
            <a:extLst>
              <a:ext uri="{FF2B5EF4-FFF2-40B4-BE49-F238E27FC236}">
                <a16:creationId xmlns:a16="http://schemas.microsoft.com/office/drawing/2014/main" id="{3A16E6C1-AA10-DCF7-57DE-B9AE3D35D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0" r="18434"/>
          <a:stretch>
            <a:fillRect/>
          </a:stretch>
        </p:blipFill>
        <p:spPr>
          <a:xfrm>
            <a:off x="7066560" y="2132822"/>
            <a:ext cx="1954022" cy="3258006"/>
          </a:xfrm>
          <a:prstGeom prst="rect">
            <a:avLst/>
          </a:prstGeom>
        </p:spPr>
      </p:pic>
      <p:pic>
        <p:nvPicPr>
          <p:cNvPr id="13" name="Picture 12" descr="A white statue of a person&#10;&#10;AI-generated content may be incorrect.">
            <a:extLst>
              <a:ext uri="{FF2B5EF4-FFF2-40B4-BE49-F238E27FC236}">
                <a16:creationId xmlns:a16="http://schemas.microsoft.com/office/drawing/2014/main" id="{57297EDC-5719-F421-CB70-E448B6449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r="15708"/>
          <a:stretch>
            <a:fillRect/>
          </a:stretch>
        </p:blipFill>
        <p:spPr>
          <a:xfrm>
            <a:off x="9181450" y="2132823"/>
            <a:ext cx="195057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5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97F5E-0483-D2EC-9BC3-0FD01C3F7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B81C7-AADE-3648-45BE-0F88E024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10369534" cy="2362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/>
              <a:t>Retopology (Part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A8641-299C-76D4-DE67-3AD797BBF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5" r="2" b="18672"/>
          <a:stretch>
            <a:fillRect/>
          </a:stretch>
        </p:blipFill>
        <p:spPr>
          <a:xfrm>
            <a:off x="895352" y="3225959"/>
            <a:ext cx="3340921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28C0EB-2004-8961-7801-5AEF4352A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0" r="-2" b="29702"/>
          <a:stretch>
            <a:fillRect/>
          </a:stretch>
        </p:blipFill>
        <p:spPr>
          <a:xfrm>
            <a:off x="4413020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95F1406-9BA9-E560-5B7F-39B57615D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5" r="2" b="27463"/>
          <a:stretch>
            <a:fillRect/>
          </a:stretch>
        </p:blipFill>
        <p:spPr>
          <a:xfrm>
            <a:off x="7927327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029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E716-7A7C-3600-1980-53EDAF9F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FCFF-2A01-4770-5D51-546DC8C01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10369534" cy="23626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Retopology (Part 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7D0EAC-D798-CF22-7939-B337C56CDB60}"/>
              </a:ext>
            </a:extLst>
          </p:cNvPr>
          <p:cNvSpPr txBox="1">
            <a:spLocks/>
          </p:cNvSpPr>
          <p:nvPr/>
        </p:nvSpPr>
        <p:spPr>
          <a:xfrm>
            <a:off x="913795" y="3069125"/>
            <a:ext cx="10351092" cy="272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64949"/>
              </a:buClr>
            </a:pPr>
            <a:r>
              <a:rPr lang="en-US" dirty="0"/>
              <a:t>I don’t have images from this step, this slide is here to emphasize the fact I did my retopology three times.</a:t>
            </a:r>
          </a:p>
        </p:txBody>
      </p:sp>
    </p:spTree>
    <p:extLst>
      <p:ext uri="{BB962C8B-B14F-4D97-AF65-F5344CB8AC3E}">
        <p14:creationId xmlns:p14="http://schemas.microsoft.com/office/powerpoint/2010/main" val="21512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9A858-A96C-3C73-4732-1B07324C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62AF-0627-B703-7762-4AD25040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10369534" cy="2362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/>
              <a:t>Retopology (Part 3)</a:t>
            </a:r>
            <a:endParaRPr lang="en-US" sz="2800" dirty="0"/>
          </a:p>
        </p:txBody>
      </p:sp>
      <p:pic>
        <p:nvPicPr>
          <p:cNvPr id="8" name="Picture 7" descr="A yellow wireframe of a person&#10;&#10;AI-generated content may be incorrect.">
            <a:extLst>
              <a:ext uri="{FF2B5EF4-FFF2-40B4-BE49-F238E27FC236}">
                <a16:creationId xmlns:a16="http://schemas.microsoft.com/office/drawing/2014/main" id="{D05B9D65-7112-4CBE-14DC-8AD7D1494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88" y="247648"/>
            <a:ext cx="5379601" cy="3638143"/>
          </a:xfrm>
          <a:prstGeom prst="rect">
            <a:avLst/>
          </a:prstGeom>
        </p:spPr>
      </p:pic>
      <p:pic>
        <p:nvPicPr>
          <p:cNvPr id="10" name="Picture 9" descr="A yellow wireframe of a person&#10;&#10;AI-generated content may be incorrect.">
            <a:extLst>
              <a:ext uri="{FF2B5EF4-FFF2-40B4-BE49-F238E27FC236}">
                <a16:creationId xmlns:a16="http://schemas.microsoft.com/office/drawing/2014/main" id="{75DE41F1-CE46-861C-E46A-F1E0A0BF7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88" y="4048127"/>
            <a:ext cx="3977006" cy="2562225"/>
          </a:xfrm>
          <a:prstGeom prst="rect">
            <a:avLst/>
          </a:prstGeom>
        </p:spPr>
      </p:pic>
      <p:pic>
        <p:nvPicPr>
          <p:cNvPr id="12" name="Picture 11" descr="A yellow polygonal object with black lines&#10;&#10;AI-generated content may be incorrect.">
            <a:extLst>
              <a:ext uri="{FF2B5EF4-FFF2-40B4-BE49-F238E27FC236}">
                <a16:creationId xmlns:a16="http://schemas.microsoft.com/office/drawing/2014/main" id="{E02F91AE-AAC2-1519-FEF7-1153EFAE8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680" y="3976689"/>
            <a:ext cx="3884906" cy="263366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D8A5014-FD28-D459-5056-A832B9B3F5E1}"/>
              </a:ext>
            </a:extLst>
          </p:cNvPr>
          <p:cNvSpPr txBox="1">
            <a:spLocks/>
          </p:cNvSpPr>
          <p:nvPr/>
        </p:nvSpPr>
        <p:spPr>
          <a:xfrm>
            <a:off x="6096000" y="2066719"/>
            <a:ext cx="5788012" cy="272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64949"/>
              </a:buClr>
            </a:pPr>
            <a:r>
              <a:rPr lang="en-US" dirty="0"/>
              <a:t>I finally get it! I’m now a bad mama-</a:t>
            </a:r>
            <a:r>
              <a:rPr lang="en-US" dirty="0" err="1"/>
              <a:t>jamma</a:t>
            </a:r>
            <a:r>
              <a:rPr lang="en-US" dirty="0"/>
              <a:t> when it comes to retopology.</a:t>
            </a:r>
          </a:p>
        </p:txBody>
      </p:sp>
    </p:spTree>
    <p:extLst>
      <p:ext uri="{BB962C8B-B14F-4D97-AF65-F5344CB8AC3E}">
        <p14:creationId xmlns:p14="http://schemas.microsoft.com/office/powerpoint/2010/main" val="368796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68F83-841C-B962-E2B8-9248D13A8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09FB-B305-A5C4-A51B-C287F471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885" y="4406537"/>
            <a:ext cx="5150140" cy="2099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UV (Pile of Woe)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CE02D8-DB18-2556-CAFF-249D263C7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A34CD84D-C6BF-A08C-51F5-EBCF85E4E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" y="0"/>
            <a:ext cx="6809761" cy="2525035"/>
          </a:xfrm>
          <a:prstGeom prst="rect">
            <a:avLst/>
          </a:prstGeom>
        </p:spPr>
      </p:pic>
      <p:pic>
        <p:nvPicPr>
          <p:cNvPr id="6" name="Picture 5" descr="A black and white image of different shapes&#10;&#10;AI-generated content may be incorrect.">
            <a:extLst>
              <a:ext uri="{FF2B5EF4-FFF2-40B4-BE49-F238E27FC236}">
                <a16:creationId xmlns:a16="http://schemas.microsoft.com/office/drawing/2014/main" id="{EF1C3310-3713-CB37-318E-732AFDDF7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" y="2609293"/>
            <a:ext cx="6761073" cy="2064640"/>
          </a:xfrm>
          <a:prstGeom prst="rect">
            <a:avLst/>
          </a:prstGeom>
        </p:spPr>
      </p:pic>
      <p:pic>
        <p:nvPicPr>
          <p:cNvPr id="8" name="Picture 7" descr="A group of black objects&#10;&#10;AI-generated content may be incorrect.">
            <a:extLst>
              <a:ext uri="{FF2B5EF4-FFF2-40B4-BE49-F238E27FC236}">
                <a16:creationId xmlns:a16="http://schemas.microsoft.com/office/drawing/2014/main" id="{060DA211-7BFB-9338-B5E2-C2F563F68D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" y="4758192"/>
            <a:ext cx="6658668" cy="2099808"/>
          </a:xfrm>
          <a:prstGeom prst="rect">
            <a:avLst/>
          </a:prstGeom>
        </p:spPr>
      </p:pic>
      <p:pic>
        <p:nvPicPr>
          <p:cNvPr id="10" name="Picture 9" descr="A black and white image of various shapes&#10;&#10;AI-generated content may be incorrect.">
            <a:extLst>
              <a:ext uri="{FF2B5EF4-FFF2-40B4-BE49-F238E27FC236}">
                <a16:creationId xmlns:a16="http://schemas.microsoft.com/office/drawing/2014/main" id="{51AECF1A-D2B1-2F7A-7C4A-050FF0324B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69" y="3629"/>
            <a:ext cx="3086531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7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DA6C5-0AE0-71D6-62A4-7F063B1E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B0C7-EE54-2EBB-E04C-B3A1C64B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885" y="0"/>
            <a:ext cx="5150140" cy="2099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UV</a:t>
            </a:r>
          </a:p>
        </p:txBody>
      </p:sp>
      <p:pic>
        <p:nvPicPr>
          <p:cNvPr id="9" name="Picture 8" descr="A black and white image of various shapes&#10;&#10;AI-generated content may be incorrect.">
            <a:extLst>
              <a:ext uri="{FF2B5EF4-FFF2-40B4-BE49-F238E27FC236}">
                <a16:creationId xmlns:a16="http://schemas.microsoft.com/office/drawing/2014/main" id="{A1158E39-F621-E728-BA30-F754223C5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7" y="0"/>
            <a:ext cx="6821858" cy="685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F3C6AE-7F34-BA60-A5B5-1A9CA9CACF07}"/>
              </a:ext>
            </a:extLst>
          </p:cNvPr>
          <p:cNvSpPr txBox="1">
            <a:spLocks/>
          </p:cNvSpPr>
          <p:nvPr/>
        </p:nvSpPr>
        <p:spPr>
          <a:xfrm>
            <a:off x="6995885" y="2099808"/>
            <a:ext cx="5150140" cy="272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64949"/>
              </a:buClr>
            </a:pPr>
            <a:r>
              <a:rPr lang="en-US" dirty="0"/>
              <a:t>I did it!</a:t>
            </a:r>
          </a:p>
          <a:p>
            <a:pPr>
              <a:buClr>
                <a:srgbClr val="B64949"/>
              </a:buClr>
            </a:pPr>
            <a:r>
              <a:rPr lang="en-US" dirty="0"/>
              <a:t>This is the result of a lot of manually removing errors in my sculpt and mesh, redoing and redoing my retopology, and a lot of frustration.</a:t>
            </a:r>
          </a:p>
          <a:p>
            <a:pPr>
              <a:buClr>
                <a:srgbClr val="B64949"/>
              </a:buClr>
            </a:pPr>
            <a:r>
              <a:rPr lang="en-US" dirty="0"/>
              <a:t>If you remember from my last presentation, the image below is what started a week of hell as I manually repaired my mesh from this.</a:t>
            </a:r>
          </a:p>
        </p:txBody>
      </p:sp>
      <p:pic>
        <p:nvPicPr>
          <p:cNvPr id="12" name="Picture 11" descr="A close up of a statue&#10;&#10;AI-generated content may be incorrect.">
            <a:extLst>
              <a:ext uri="{FF2B5EF4-FFF2-40B4-BE49-F238E27FC236}">
                <a16:creationId xmlns:a16="http://schemas.microsoft.com/office/drawing/2014/main" id="{5B2BE5FD-44F6-343F-1A01-DC1C84806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12" y="5002858"/>
            <a:ext cx="4140085" cy="10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94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68</TotalTime>
  <Words>530</Words>
  <Application>Microsoft Office PowerPoint</Application>
  <PresentationFormat>Widescreen</PresentationFormat>
  <Paragraphs>51</Paragraphs>
  <Slides>13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Calisto MT</vt:lpstr>
      <vt:lpstr>Wingdings 2</vt:lpstr>
      <vt:lpstr>Slate</vt:lpstr>
      <vt:lpstr>Blender Made Me Age 5 Years</vt:lpstr>
      <vt:lpstr>Inspiration</vt:lpstr>
      <vt:lpstr>Block Out</vt:lpstr>
      <vt:lpstr>Sculpting</vt:lpstr>
      <vt:lpstr>Retopology (Part 1)</vt:lpstr>
      <vt:lpstr>Retopology (Part 2)</vt:lpstr>
      <vt:lpstr>Retopology (Part 3)</vt:lpstr>
      <vt:lpstr>UV (Pile of Woe)</vt:lpstr>
      <vt:lpstr>UV</vt:lpstr>
      <vt:lpstr>Texturing</vt:lpstr>
      <vt:lpstr>Animation</vt:lpstr>
      <vt:lpstr>PowerPoint Presentation</vt:lpstr>
      <vt:lpstr>What I Learned and Where I Struggled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Guarino, Rev</dc:creator>
  <cp:lastModifiedBy>Guarino, Rev</cp:lastModifiedBy>
  <cp:revision>12</cp:revision>
  <dcterms:created xsi:type="dcterms:W3CDTF">2025-09-10T13:22:16Z</dcterms:created>
  <dcterms:modified xsi:type="dcterms:W3CDTF">2025-12-10T13:52:29Z</dcterms:modified>
</cp:coreProperties>
</file>